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  <a:srgbClr val="FFFFB3"/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95C5-7E0F-4E9E-946B-64FA0B446635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707F-7040-4B00-B56C-EE8D7A194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1954-0252-4912-9A06-01C1A48EF056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5CB832E-56AB-490F-8417-105B553577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234-922B-48C5-96FA-9CA5894502B3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8DA0-3381-4F0C-93B9-66E2304BA1F8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6FA-FCF5-48EB-AC78-4747A3FF0E2E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AEB7-1C4B-4863-BE41-61507100D455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FC5-835C-4309-91B1-7C2A0F4E910C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D85E-CC39-4E45-A07A-3B4D683259C1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B2A-BCAF-4298-8E40-D945CBB6AB6C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8F4B-D39B-45E5-B018-38F199187248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F29-1EEE-481A-B3B6-27A8580A34B2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2A28-85BD-49AB-895B-275FD4A9DB3A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0441-4A14-4EBF-9D59-DD50B0AABF8C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3A5B9-1348-1FA2-5465-F82A668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FFFA8A-DEEB-BF8B-449B-BE59F3E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A9F48C-B591-CBB6-18AB-EE081505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C2FB0-ECA5-654A-7659-8114A3AF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32BB64-C66C-B3C7-C55E-09DAF19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76A81-F1EE-01FD-8F94-D14ACBB8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2AB347-132C-1674-9EB4-836D973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423E72-DD8A-9784-8441-EB315200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8831A-4ABE-4DB5-ED50-414740F8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F335B4-EA06-FFC6-2EAF-AFF42E9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32FE1C-342F-A669-E69C-87FC253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DB10F8-EE21-39A4-8EDE-FBEF959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D352-5F2B-28EF-5F44-54835FF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C050E8-4786-6C75-7E18-1900062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B31584-31A6-B6CC-8782-673E928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6F97F-3AA7-61B0-C875-37883891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F844-E65A-6A86-093D-A9EACC7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B9B5B8-5414-816F-B8B5-19270D4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9D886D-7D2E-E5F5-DD9F-32CEDB2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48D813-A741-1F97-8C83-81724ED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34D36D-5570-685D-5531-A3F85FE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1ED293-275F-C433-0882-76B7129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A1AB7-77FE-574C-0382-EFDABA84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931992-849C-EAB9-929B-1532240A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C09E3-F806-26D6-E01B-C961FBB3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the -DCMAKE_VERBOSE_MAKEFILE=TRUE option when configuring the project to see the detailed </a:t>
            </a:r>
            <a:r>
              <a:rPr lang="en-US" altLang="zh-TW" sz="2000" dirty="0" err="1"/>
              <a:t>gcc</a:t>
            </a:r>
            <a:r>
              <a:rPr lang="en-US" altLang="zh-TW" sz="2000" dirty="0"/>
              <a:t>/g++ compiling information.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95045-AB44-458E-A1A3-770635DD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7F45B-CAC9-4F7B-B1FC-20E2908D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E023C5-44C9-0174-38D6-30C254C1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8D26E2-724A-C8CA-2C46-F4C08FB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010D3-4C19-C466-DA9D-9C55A237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D7718C-0196-6B7F-C976-5D56A12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6D8C2-24C6-FE04-8EC9-FC94DE2F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6E00EB-7345-E774-0ADC-235D1D5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D673CD-6897-E0C9-89F4-4F44112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18DA62-5AD6-4782-F0B3-EB74C8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6A99B-31FC-A92B-71DE-276138EE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A2512D-CE02-2E60-0F0D-CA4DE980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2BA6F7-42B4-CA94-90F7-7484AE6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205C6C-C5D1-A9CB-F463-E8CA119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164EB3-546D-C79F-E833-4D0F5CC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8CFBAB-6F7A-B1F0-2D64-A1C54F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7010A4-053C-6C53-CD42-C976CC97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120E79-086C-E913-EA0D-6D8D782C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425EDA-7716-A87F-F639-CBD075D05FC7}"/>
              </a:ext>
            </a:extLst>
          </p:cNvPr>
          <p:cNvSpPr txBox="1"/>
          <p:nvPr/>
        </p:nvSpPr>
        <p:spPr>
          <a:xfrm>
            <a:off x="8961120" y="1012920"/>
            <a:ext cx="3139440" cy="646331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In the </a:t>
            </a:r>
            <a:r>
              <a:rPr kumimoji="0" lang="en-US" altLang="zh-TW" sz="120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vcpkg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 root directory , call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  <a:ea typeface="Menlo"/>
                <a:cs typeface="Arial" panose="020B0604020202020204" pitchFamily="34" charset="0"/>
              </a:rPr>
              <a:t>git clean -dxf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to remove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all installed libraries and downloaded files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zh-TW" altLang="zh-TW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4B07C5-D767-FEA7-D175-312BA1E7E0CE}"/>
              </a:ext>
            </a:extLst>
          </p:cNvPr>
          <p:cNvSpPr txBox="1"/>
          <p:nvPr/>
        </p:nvSpPr>
        <p:spPr>
          <a:xfrm>
            <a:off x="9194800" y="6308079"/>
            <a:ext cx="1742019" cy="461665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source-serif-pro"/>
                <a:cs typeface="Arial" panose="020B0604020202020204" pitchFamily="34" charset="0"/>
              </a:rPr>
              <a:t>Remove manually 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effectLst/>
                <a:ea typeface="source-serif-pro"/>
                <a:cs typeface="Arial" panose="020B0604020202020204" pitchFamily="34" charset="0"/>
              </a:rPr>
              <a:t>when cleaning cache files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.</a:t>
            </a:r>
            <a:endParaRPr kumimoji="0" lang="zh-TW" altLang="zh-TW" sz="120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2696E-E404-D1D4-D5E2-B1A0108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9F693-4C14-CEB9-8526-94466E8E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B3DA7F-41F5-BCDE-B2A4-F33FFD2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C5E08-43B7-FE8C-B75D-32A3E15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08FB19-7C9E-1EF8-7998-42ED0E4F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8C77CE-A719-33D6-DE58-21B26FC8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21480</TotalTime>
  <Words>4590</Words>
  <Application>Microsoft Office PowerPoint</Application>
  <PresentationFormat>寬螢幕</PresentationFormat>
  <Paragraphs>674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6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Lucida Console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597</cp:revision>
  <dcterms:created xsi:type="dcterms:W3CDTF">2022-05-31T08:46:30Z</dcterms:created>
  <dcterms:modified xsi:type="dcterms:W3CDTF">2022-10-28T01:44:09Z</dcterms:modified>
</cp:coreProperties>
</file>